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60" r:id="rId6"/>
    <p:sldId id="261" r:id="rId7"/>
    <p:sldId id="259"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12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B250AC-61AF-196C-1F2D-63FBDC44E91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1951CF00-15B8-A408-9A61-E9EE997779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FC81825-596E-7BF0-5509-E0FD149C14E0}"/>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5" name="Tijdelijke aanduiding voor voettekst 4">
            <a:extLst>
              <a:ext uri="{FF2B5EF4-FFF2-40B4-BE49-F238E27FC236}">
                <a16:creationId xmlns:a16="http://schemas.microsoft.com/office/drawing/2014/main" id="{5D3F7A7A-2B43-D5D2-46CD-DE8156AB59B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BC96948-5B72-16DA-EB60-61178E2A3D05}"/>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1520004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2C25CF-0D33-9570-09F9-AA2192B91528}"/>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67B7C12B-822B-B388-8AFB-0553AB29FAC6}"/>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264A361-7141-0ACE-371E-09173359B36E}"/>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5" name="Tijdelijke aanduiding voor voettekst 4">
            <a:extLst>
              <a:ext uri="{FF2B5EF4-FFF2-40B4-BE49-F238E27FC236}">
                <a16:creationId xmlns:a16="http://schemas.microsoft.com/office/drawing/2014/main" id="{148B13DE-AAA2-71BA-EA99-3B938AA185B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C25E7FA-A921-582C-D7A2-AE0F53494A4B}"/>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1258283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1D3E5FEC-E76B-D4A0-F8BA-55375E77F4A0}"/>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D45FC29B-C859-D0B0-4AEA-05E910B29B2D}"/>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01403F1-872F-0429-49A7-E7F80D5B4BB1}"/>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5" name="Tijdelijke aanduiding voor voettekst 4">
            <a:extLst>
              <a:ext uri="{FF2B5EF4-FFF2-40B4-BE49-F238E27FC236}">
                <a16:creationId xmlns:a16="http://schemas.microsoft.com/office/drawing/2014/main" id="{805D3D76-1120-207C-C515-158251D6D3A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4633DB8-3A3C-3BEB-4EDD-9656425C7A7B}"/>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3732851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9FDAADA-2398-B563-5E27-1DC836E9486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4B4B558-2E3E-6066-86BB-FA83E1912E4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7E88469-594E-F8DF-2C8D-08CFE2D44AC6}"/>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5" name="Tijdelijke aanduiding voor voettekst 4">
            <a:extLst>
              <a:ext uri="{FF2B5EF4-FFF2-40B4-BE49-F238E27FC236}">
                <a16:creationId xmlns:a16="http://schemas.microsoft.com/office/drawing/2014/main" id="{97D7316C-FCFB-9053-1423-97F98ACC102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FE84675-BE43-569F-A9DA-0291CB7DCBC9}"/>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2340536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3B7747-CE82-4081-E981-FEC3BF0C0013}"/>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5B19E92-9DC0-8862-D6A6-D2D51CE990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2FD7F950-6734-D0CC-AC80-90ED395AD744}"/>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5" name="Tijdelijke aanduiding voor voettekst 4">
            <a:extLst>
              <a:ext uri="{FF2B5EF4-FFF2-40B4-BE49-F238E27FC236}">
                <a16:creationId xmlns:a16="http://schemas.microsoft.com/office/drawing/2014/main" id="{B73D9AD5-6BDE-DA65-1D74-10D077C3EF9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FC15388-2725-B212-0272-0D956635CA4F}"/>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4238694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BE4A3F-3B86-8CC6-B46F-E950EDB9092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86F14E1-BB90-6B2D-9981-B58FB21E33C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C363A72-8B80-3EA3-C7D2-E7CE64D4A71F}"/>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A4DE9DAB-3E1F-B5AC-9067-EC9BBDE594D8}"/>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6" name="Tijdelijke aanduiding voor voettekst 5">
            <a:extLst>
              <a:ext uri="{FF2B5EF4-FFF2-40B4-BE49-F238E27FC236}">
                <a16:creationId xmlns:a16="http://schemas.microsoft.com/office/drawing/2014/main" id="{165CCBFF-D9B2-9D4C-EF57-4D479FC9AC9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CD5D3E9-B470-8BC9-9976-EE988CCD3E56}"/>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3663864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2A3AF0F-D96A-0961-BB0A-4DFF74A26BF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98B34946-E097-8A7B-4AD3-8A122AA20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A2E4B2B7-4E7E-A723-87C1-31EF77787173}"/>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ED5E8FDC-F0C6-E90E-73D3-51FF7039C0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7306F91B-97DF-C373-FC91-36F10A9ABD8C}"/>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26661B6-F029-3B37-51B2-8C1FF33E8D98}"/>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8" name="Tijdelijke aanduiding voor voettekst 7">
            <a:extLst>
              <a:ext uri="{FF2B5EF4-FFF2-40B4-BE49-F238E27FC236}">
                <a16:creationId xmlns:a16="http://schemas.microsoft.com/office/drawing/2014/main" id="{772DF3ED-DCCE-A496-6A7E-587BD987BA85}"/>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392B130-C633-83D9-E59A-FD3CB56B03A6}"/>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3086890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02091F-29F3-50EE-0811-AA05D5A3DF57}"/>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04851DB8-3181-BDA4-C1C3-92D3F24C4B19}"/>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4" name="Tijdelijke aanduiding voor voettekst 3">
            <a:extLst>
              <a:ext uri="{FF2B5EF4-FFF2-40B4-BE49-F238E27FC236}">
                <a16:creationId xmlns:a16="http://schemas.microsoft.com/office/drawing/2014/main" id="{466286A4-3865-881E-9392-5ABD67334BF7}"/>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921BE1DB-3914-A14D-28A5-F83C8FBF5901}"/>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814710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DD81C4D9-891C-1591-1240-877747278DCE}"/>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3" name="Tijdelijke aanduiding voor voettekst 2">
            <a:extLst>
              <a:ext uri="{FF2B5EF4-FFF2-40B4-BE49-F238E27FC236}">
                <a16:creationId xmlns:a16="http://schemas.microsoft.com/office/drawing/2014/main" id="{FAD60520-041B-B680-851F-B1AEC09DD7C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07291EB-DFFC-9E36-868F-96962F75A4FA}"/>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2434338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A35A25-E9BE-BCE4-496E-113DF20A4290}"/>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4E8FFDC-4202-61D0-2D6B-2587F4B8F9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DC34796-C592-F64C-B339-C4C289E257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DD034B5-34FA-98F1-7A8C-E1511F2F59EA}"/>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6" name="Tijdelijke aanduiding voor voettekst 5">
            <a:extLst>
              <a:ext uri="{FF2B5EF4-FFF2-40B4-BE49-F238E27FC236}">
                <a16:creationId xmlns:a16="http://schemas.microsoft.com/office/drawing/2014/main" id="{6DC465FE-4628-B452-AF0B-A760E6000E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A0F605E-C189-3D8B-E485-C91720944571}"/>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4142678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612BF8-4CB6-CE0A-5223-A6CE5999369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15C8B97-2148-45C7-F6F9-27C95FEFDE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365B59C3-A79F-A49C-FBBA-3BC28B2F65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68DA3EB-02EC-EB1C-3666-251D287002D2}"/>
              </a:ext>
            </a:extLst>
          </p:cNvPr>
          <p:cNvSpPr>
            <a:spLocks noGrp="1"/>
          </p:cNvSpPr>
          <p:nvPr>
            <p:ph type="dt" sz="half" idx="10"/>
          </p:nvPr>
        </p:nvSpPr>
        <p:spPr/>
        <p:txBody>
          <a:bodyPr/>
          <a:lstStyle/>
          <a:p>
            <a:fld id="{FE6BC7A1-A8DB-473D-91D6-E784F36FD8BD}" type="datetimeFigureOut">
              <a:rPr lang="nl-NL" smtClean="0"/>
              <a:t>8-12-2022</a:t>
            </a:fld>
            <a:endParaRPr lang="nl-NL"/>
          </a:p>
        </p:txBody>
      </p:sp>
      <p:sp>
        <p:nvSpPr>
          <p:cNvPr id="6" name="Tijdelijke aanduiding voor voettekst 5">
            <a:extLst>
              <a:ext uri="{FF2B5EF4-FFF2-40B4-BE49-F238E27FC236}">
                <a16:creationId xmlns:a16="http://schemas.microsoft.com/office/drawing/2014/main" id="{299B4DB0-5B06-6556-6204-DFB7165A210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0805461-8F74-FFF2-37B8-375883959CD6}"/>
              </a:ext>
            </a:extLst>
          </p:cNvPr>
          <p:cNvSpPr>
            <a:spLocks noGrp="1"/>
          </p:cNvSpPr>
          <p:nvPr>
            <p:ph type="sldNum" sz="quarter" idx="12"/>
          </p:nvPr>
        </p:nvSpPr>
        <p:spPr/>
        <p:txBody>
          <a:bodyPr/>
          <a:lstStyle/>
          <a:p>
            <a:fld id="{63CDE60B-D575-4683-B20F-C048A7F61675}" type="slidenum">
              <a:rPr lang="nl-NL" smtClean="0"/>
              <a:t>‹nr.›</a:t>
            </a:fld>
            <a:endParaRPr lang="nl-NL"/>
          </a:p>
        </p:txBody>
      </p:sp>
    </p:spTree>
    <p:extLst>
      <p:ext uri="{BB962C8B-B14F-4D97-AF65-F5344CB8AC3E}">
        <p14:creationId xmlns:p14="http://schemas.microsoft.com/office/powerpoint/2010/main" val="3584769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879CBF3-F61D-2BD3-42F9-A1684C50D0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898BB37-BD5E-D153-7115-81841348020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EEED9FF-726B-2608-8916-9234B4BBE1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6BC7A1-A8DB-473D-91D6-E784F36FD8BD}" type="datetimeFigureOut">
              <a:rPr lang="nl-NL" smtClean="0"/>
              <a:t>8-12-2022</a:t>
            </a:fld>
            <a:endParaRPr lang="nl-NL"/>
          </a:p>
        </p:txBody>
      </p:sp>
      <p:sp>
        <p:nvSpPr>
          <p:cNvPr id="5" name="Tijdelijke aanduiding voor voettekst 4">
            <a:extLst>
              <a:ext uri="{FF2B5EF4-FFF2-40B4-BE49-F238E27FC236}">
                <a16:creationId xmlns:a16="http://schemas.microsoft.com/office/drawing/2014/main" id="{C456BDD9-6153-B88C-7849-A1D32E865D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042E6F4-7519-0609-277C-8385200E43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CDE60B-D575-4683-B20F-C048A7F61675}" type="slidenum">
              <a:rPr lang="nl-NL" smtClean="0"/>
              <a:t>‹nr.›</a:t>
            </a:fld>
            <a:endParaRPr lang="nl-NL"/>
          </a:p>
        </p:txBody>
      </p:sp>
    </p:spTree>
    <p:extLst>
      <p:ext uri="{BB962C8B-B14F-4D97-AF65-F5344CB8AC3E}">
        <p14:creationId xmlns:p14="http://schemas.microsoft.com/office/powerpoint/2010/main" val="29539396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91DC736-0EF8-4F87-9146-EBF1D2EE4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Afbeelding 6" descr="Afbeelding met kaart&#10;&#10;Automatisch gegenereerde beschrijving">
            <a:extLst>
              <a:ext uri="{FF2B5EF4-FFF2-40B4-BE49-F238E27FC236}">
                <a16:creationId xmlns:a16="http://schemas.microsoft.com/office/drawing/2014/main" id="{32A87936-7F42-AB49-1A35-CCFDF7284732}"/>
              </a:ext>
            </a:extLst>
          </p:cNvPr>
          <p:cNvPicPr>
            <a:picLocks noChangeAspect="1"/>
          </p:cNvPicPr>
          <p:nvPr/>
        </p:nvPicPr>
        <p:blipFill rotWithShape="1">
          <a:blip r:embed="rId2">
            <a:extLst>
              <a:ext uri="{28A0092B-C50C-407E-A947-70E740481C1C}">
                <a14:useLocalDpi xmlns:a14="http://schemas.microsoft.com/office/drawing/2010/main" val="0"/>
              </a:ext>
            </a:extLst>
          </a:blip>
          <a:srcRect l="7" r="6415" b="20455"/>
          <a:stretch/>
        </p:blipFill>
        <p:spPr>
          <a:xfrm rot="16200000">
            <a:off x="4428744" y="-905256"/>
            <a:ext cx="6858000" cy="8668512"/>
          </a:xfrm>
          <a:prstGeom prst="rect">
            <a:avLst/>
          </a:prstGeom>
        </p:spPr>
      </p:pic>
      <p:sp>
        <p:nvSpPr>
          <p:cNvPr id="14" name="Rectangle 13">
            <a:extLst>
              <a:ext uri="{FF2B5EF4-FFF2-40B4-BE49-F238E27FC236}">
                <a16:creationId xmlns:a16="http://schemas.microsoft.com/office/drawing/2014/main" id="{097CD68E-23E3-4007-8847-CD0944C4F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756601" cy="6858000"/>
          </a:xfrm>
          <a:prstGeom prst="rect">
            <a:avLst/>
          </a:prstGeom>
          <a:gradFill>
            <a:gsLst>
              <a:gs pos="58000">
                <a:schemeClr val="bg1"/>
              </a:gs>
              <a:gs pos="35000">
                <a:schemeClr val="bg1">
                  <a:alpha val="79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3E5184A3-4EE3-5B0F-9B9A-FCF6CA1A7188}"/>
              </a:ext>
            </a:extLst>
          </p:cNvPr>
          <p:cNvSpPr>
            <a:spLocks noGrp="1"/>
          </p:cNvSpPr>
          <p:nvPr>
            <p:ph type="ctrTitle"/>
          </p:nvPr>
        </p:nvSpPr>
        <p:spPr>
          <a:xfrm>
            <a:off x="477981" y="1122363"/>
            <a:ext cx="4023360" cy="3204134"/>
          </a:xfrm>
        </p:spPr>
        <p:txBody>
          <a:bodyPr anchor="b">
            <a:normAutofit/>
          </a:bodyPr>
          <a:lstStyle/>
          <a:p>
            <a:pPr algn="l"/>
            <a:r>
              <a:rPr lang="nl-NL" sz="4100"/>
              <a:t>Hoe kunnen we de handafdruk traditie toekomst bestendig maken?</a:t>
            </a:r>
          </a:p>
        </p:txBody>
      </p:sp>
      <p:sp>
        <p:nvSpPr>
          <p:cNvPr id="3" name="Ondertitel 2">
            <a:extLst>
              <a:ext uri="{FF2B5EF4-FFF2-40B4-BE49-F238E27FC236}">
                <a16:creationId xmlns:a16="http://schemas.microsoft.com/office/drawing/2014/main" id="{29C012D9-AE11-C756-337D-8E4A51D18CA9}"/>
              </a:ext>
            </a:extLst>
          </p:cNvPr>
          <p:cNvSpPr>
            <a:spLocks noGrp="1"/>
          </p:cNvSpPr>
          <p:nvPr>
            <p:ph type="subTitle" idx="1"/>
          </p:nvPr>
        </p:nvSpPr>
        <p:spPr>
          <a:xfrm>
            <a:off x="477980" y="4872922"/>
            <a:ext cx="4023359" cy="1208141"/>
          </a:xfrm>
        </p:spPr>
        <p:txBody>
          <a:bodyPr>
            <a:normAutofit/>
          </a:bodyPr>
          <a:lstStyle/>
          <a:p>
            <a:pPr algn="l"/>
            <a:r>
              <a:rPr lang="nl-NL" sz="1700"/>
              <a:t>Thomas te Poele, Madyan Mizar Ahmad, Rohan Ramadhin en Finn Pahladsingh</a:t>
            </a:r>
          </a:p>
          <a:p>
            <a:pPr algn="l"/>
            <a:r>
              <a:rPr lang="nl-NL" sz="1700"/>
              <a:t>Leerlingen 4Havo Technasium</a:t>
            </a:r>
          </a:p>
        </p:txBody>
      </p:sp>
      <p:sp>
        <p:nvSpPr>
          <p:cNvPr id="16" name="Rectangle 15">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8" name="Rectangle 17">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5364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4881B9-4281-4C35-5EB4-992AC19CB1FE}"/>
              </a:ext>
            </a:extLst>
          </p:cNvPr>
          <p:cNvSpPr>
            <a:spLocks noGrp="1"/>
          </p:cNvSpPr>
          <p:nvPr>
            <p:ph type="ctrTitle"/>
          </p:nvPr>
        </p:nvSpPr>
        <p:spPr>
          <a:xfrm>
            <a:off x="1524000" y="387352"/>
            <a:ext cx="9144000" cy="920750"/>
          </a:xfrm>
        </p:spPr>
        <p:txBody>
          <a:bodyPr/>
          <a:lstStyle/>
          <a:p>
            <a:r>
              <a:rPr lang="nl-NL" dirty="0"/>
              <a:t>De vragen</a:t>
            </a:r>
          </a:p>
        </p:txBody>
      </p:sp>
      <p:sp>
        <p:nvSpPr>
          <p:cNvPr id="3" name="Ondertitel 2">
            <a:extLst>
              <a:ext uri="{FF2B5EF4-FFF2-40B4-BE49-F238E27FC236}">
                <a16:creationId xmlns:a16="http://schemas.microsoft.com/office/drawing/2014/main" id="{B3F83D3B-8C47-47AB-CEAB-C63434CDF296}"/>
              </a:ext>
            </a:extLst>
          </p:cNvPr>
          <p:cNvSpPr>
            <a:spLocks noGrp="1"/>
          </p:cNvSpPr>
          <p:nvPr>
            <p:ph type="subTitle" idx="1"/>
          </p:nvPr>
        </p:nvSpPr>
        <p:spPr>
          <a:xfrm>
            <a:off x="1524000" y="2114550"/>
            <a:ext cx="9144000" cy="4057650"/>
          </a:xfrm>
        </p:spPr>
        <p:txBody>
          <a:bodyPr>
            <a:normAutofit/>
          </a:bodyPr>
          <a:lstStyle/>
          <a:p>
            <a:pPr marL="514350" indent="-514350" algn="l">
              <a:buFont typeface="+mj-lt"/>
              <a:buAutoNum type="arabicPeriod"/>
            </a:pPr>
            <a:r>
              <a:rPr lang="nl-NL" sz="3200" dirty="0"/>
              <a:t>Wat is uw rol binnen de Universiteit?</a:t>
            </a:r>
          </a:p>
          <a:p>
            <a:pPr marL="514350" indent="-514350" algn="l">
              <a:buFont typeface="+mj-lt"/>
              <a:buAutoNum type="arabicPeriod"/>
            </a:pPr>
            <a:r>
              <a:rPr lang="nl-NL" sz="3200" dirty="0"/>
              <a:t>Wat vindt u van de handafdruk traditie? </a:t>
            </a:r>
          </a:p>
          <a:p>
            <a:pPr marL="514350" indent="-514350" algn="l">
              <a:buFont typeface="+mj-lt"/>
              <a:buAutoNum type="arabicPeriod"/>
            </a:pPr>
            <a:r>
              <a:rPr lang="nl-NL" sz="3200" dirty="0"/>
              <a:t>Op welke plek zou u de handafdrukken willen hebben?</a:t>
            </a:r>
          </a:p>
          <a:p>
            <a:pPr marL="514350" indent="-514350" algn="l">
              <a:buFont typeface="+mj-lt"/>
              <a:buAutoNum type="arabicPeriod"/>
            </a:pPr>
            <a:r>
              <a:rPr lang="nl-NL" sz="3200" dirty="0"/>
              <a:t>Hoe zou u de handafdrukken terug willen zien?</a:t>
            </a:r>
          </a:p>
          <a:p>
            <a:pPr algn="l"/>
            <a:endParaRPr lang="nl-NL" dirty="0"/>
          </a:p>
        </p:txBody>
      </p:sp>
    </p:spTree>
    <p:extLst>
      <p:ext uri="{BB962C8B-B14F-4D97-AF65-F5344CB8AC3E}">
        <p14:creationId xmlns:p14="http://schemas.microsoft.com/office/powerpoint/2010/main" val="1178481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7E77D7D-A167-B26F-3EDA-5CDA373AA54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643467" y="1098042"/>
            <a:ext cx="10905066" cy="46619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7754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2F9D5B-5804-4E12-4895-AD851363BCE0}"/>
              </a:ext>
            </a:extLst>
          </p:cNvPr>
          <p:cNvSpPr>
            <a:spLocks noGrp="1"/>
          </p:cNvSpPr>
          <p:nvPr>
            <p:ph type="title"/>
          </p:nvPr>
        </p:nvSpPr>
        <p:spPr/>
        <p:txBody>
          <a:bodyPr/>
          <a:lstStyle/>
          <a:p>
            <a:r>
              <a:rPr lang="nl-NL" dirty="0"/>
              <a:t>Wat vindt u van de handafdruk traditie?</a:t>
            </a:r>
          </a:p>
        </p:txBody>
      </p:sp>
      <p:sp>
        <p:nvSpPr>
          <p:cNvPr id="3" name="Tijdelijke aanduiding voor inhoud 2">
            <a:extLst>
              <a:ext uri="{FF2B5EF4-FFF2-40B4-BE49-F238E27FC236}">
                <a16:creationId xmlns:a16="http://schemas.microsoft.com/office/drawing/2014/main" id="{3C0FE432-5B65-BC17-957B-5DA2F41E5F9A}"/>
              </a:ext>
            </a:extLst>
          </p:cNvPr>
          <p:cNvSpPr>
            <a:spLocks noGrp="1"/>
          </p:cNvSpPr>
          <p:nvPr>
            <p:ph idx="1"/>
          </p:nvPr>
        </p:nvSpPr>
        <p:spPr/>
        <p:txBody>
          <a:bodyPr>
            <a:normAutofit/>
          </a:bodyPr>
          <a:lstStyle/>
          <a:p>
            <a:pPr marL="0" indent="0">
              <a:buNone/>
            </a:pPr>
            <a:r>
              <a:rPr lang="nl-NL" dirty="0"/>
              <a:t>Er werd heel positief geantwoord op deze vraag. Veel mensen hechten aan de traditie en vinden het erg belangrijk dat het tot stand blijft.</a:t>
            </a:r>
          </a:p>
          <a:p>
            <a:pPr marL="0" indent="0">
              <a:buNone/>
            </a:pPr>
            <a:r>
              <a:rPr lang="nl-NL" dirty="0"/>
              <a:t>In totaal waren er 6 mensen die het een kinderachtige traditie vonden.</a:t>
            </a:r>
          </a:p>
          <a:p>
            <a:pPr marL="0" indent="0">
              <a:buNone/>
            </a:pPr>
            <a:r>
              <a:rPr lang="nl-NL" dirty="0"/>
              <a:t>Maar de 127 andere zijn het daar niet mee eens en sommige vinden het deze traditie juist passen bij de Humanistiek.</a:t>
            </a:r>
          </a:p>
          <a:p>
            <a:pPr marL="0" indent="0">
              <a:buNone/>
            </a:pPr>
            <a:r>
              <a:rPr lang="nl-NL" dirty="0"/>
              <a:t>Er was zelfs iemand die zei: “</a:t>
            </a:r>
            <a:r>
              <a:rPr lang="nl-NL" b="0" i="0" dirty="0">
                <a:solidFill>
                  <a:srgbClr val="000000"/>
                </a:solidFill>
                <a:effectLst/>
              </a:rPr>
              <a:t>Geweldig, een van de redenen waarom ik naar deze universiteit ben gegaan.”</a:t>
            </a:r>
          </a:p>
          <a:p>
            <a:pPr marL="0" indent="0">
              <a:buNone/>
            </a:pPr>
            <a:endParaRPr lang="nl-NL" dirty="0"/>
          </a:p>
        </p:txBody>
      </p:sp>
    </p:spTree>
    <p:extLst>
      <p:ext uri="{BB962C8B-B14F-4D97-AF65-F5344CB8AC3E}">
        <p14:creationId xmlns:p14="http://schemas.microsoft.com/office/powerpoint/2010/main" val="1183795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1D38FD-4697-FB09-2086-37A28916CC35}"/>
              </a:ext>
            </a:extLst>
          </p:cNvPr>
          <p:cNvSpPr>
            <a:spLocks noGrp="1"/>
          </p:cNvSpPr>
          <p:nvPr>
            <p:ph type="title"/>
          </p:nvPr>
        </p:nvSpPr>
        <p:spPr/>
        <p:txBody>
          <a:bodyPr>
            <a:normAutofit/>
          </a:bodyPr>
          <a:lstStyle/>
          <a:p>
            <a:r>
              <a:rPr lang="nl-NL" sz="4400" dirty="0"/>
              <a:t>Op welke plek zou u de handafdrukken willen hebben?</a:t>
            </a:r>
            <a:endParaRPr lang="nl-NL" dirty="0"/>
          </a:p>
        </p:txBody>
      </p:sp>
      <p:sp>
        <p:nvSpPr>
          <p:cNvPr id="3" name="Tijdelijke aanduiding voor inhoud 2">
            <a:extLst>
              <a:ext uri="{FF2B5EF4-FFF2-40B4-BE49-F238E27FC236}">
                <a16:creationId xmlns:a16="http://schemas.microsoft.com/office/drawing/2014/main" id="{F3C3F0BB-B250-6D2A-AD9A-8BE0FF76CCEF}"/>
              </a:ext>
            </a:extLst>
          </p:cNvPr>
          <p:cNvSpPr>
            <a:spLocks noGrp="1"/>
          </p:cNvSpPr>
          <p:nvPr>
            <p:ph idx="1"/>
          </p:nvPr>
        </p:nvSpPr>
        <p:spPr/>
        <p:txBody>
          <a:bodyPr/>
          <a:lstStyle/>
          <a:p>
            <a:pPr marL="0" indent="0">
              <a:buNone/>
            </a:pPr>
            <a:endParaRPr lang="nl-NL" dirty="0"/>
          </a:p>
          <a:p>
            <a:pPr marL="0" indent="0">
              <a:buNone/>
            </a:pPr>
            <a:r>
              <a:rPr lang="nl-NL" dirty="0"/>
              <a:t>Over het algemeen willen de mensen op de UVH de handafdrukken op een centraal punt terug zien.</a:t>
            </a:r>
          </a:p>
          <a:p>
            <a:pPr marL="0" indent="0">
              <a:buNone/>
            </a:pPr>
            <a:r>
              <a:rPr lang="nl-NL" dirty="0"/>
              <a:t>Een enkeling heeft liever dat de doeken worden opgeslagen in de kelder zodat je het wel kan laten vinden maar dat je niet elke keer dat je rondloopt het ziet.</a:t>
            </a:r>
          </a:p>
          <a:p>
            <a:pPr marL="0" indent="0">
              <a:buNone/>
            </a:pPr>
            <a:endParaRPr lang="nl-NL" dirty="0"/>
          </a:p>
        </p:txBody>
      </p:sp>
    </p:spTree>
    <p:extLst>
      <p:ext uri="{BB962C8B-B14F-4D97-AF65-F5344CB8AC3E}">
        <p14:creationId xmlns:p14="http://schemas.microsoft.com/office/powerpoint/2010/main" val="1765274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726A79-FF47-88DD-63BA-42815B3A4195}"/>
              </a:ext>
            </a:extLst>
          </p:cNvPr>
          <p:cNvSpPr>
            <a:spLocks noGrp="1"/>
          </p:cNvSpPr>
          <p:nvPr>
            <p:ph type="title"/>
          </p:nvPr>
        </p:nvSpPr>
        <p:spPr/>
        <p:txBody>
          <a:bodyPr>
            <a:normAutofit/>
          </a:bodyPr>
          <a:lstStyle/>
          <a:p>
            <a:r>
              <a:rPr lang="nl-NL" sz="4400" dirty="0"/>
              <a:t>Hoe zou u de handafdrukken terug willen zien?</a:t>
            </a:r>
            <a:endParaRPr lang="nl-NL" dirty="0"/>
          </a:p>
        </p:txBody>
      </p:sp>
      <p:sp>
        <p:nvSpPr>
          <p:cNvPr id="3" name="Tijdelijke aanduiding voor inhoud 2">
            <a:extLst>
              <a:ext uri="{FF2B5EF4-FFF2-40B4-BE49-F238E27FC236}">
                <a16:creationId xmlns:a16="http://schemas.microsoft.com/office/drawing/2014/main" id="{8A578B3D-E698-6297-C087-1F553AD4DA82}"/>
              </a:ext>
            </a:extLst>
          </p:cNvPr>
          <p:cNvSpPr>
            <a:spLocks noGrp="1"/>
          </p:cNvSpPr>
          <p:nvPr>
            <p:ph idx="1"/>
          </p:nvPr>
        </p:nvSpPr>
        <p:spPr/>
        <p:txBody>
          <a:bodyPr/>
          <a:lstStyle/>
          <a:p>
            <a:pPr marL="0" indent="0">
              <a:buNone/>
            </a:pPr>
            <a:endParaRPr lang="nl-NL" dirty="0"/>
          </a:p>
          <a:p>
            <a:pPr marL="0" indent="0">
              <a:buNone/>
            </a:pPr>
            <a:r>
              <a:rPr lang="nl-NL" dirty="0"/>
              <a:t>Digitaliseren werd door veel mensen als oplossing aangegeven. </a:t>
            </a:r>
          </a:p>
          <a:p>
            <a:pPr marL="0" indent="0">
              <a:buNone/>
            </a:pPr>
            <a:r>
              <a:rPr lang="nl-NL" dirty="0"/>
              <a:t>Er zijn studenten die het wel belangrijk vinden om hun handafdruk op canvas te zetten. En willen dat het in ieder geval bewaart wordt in bijv. de kelder.</a:t>
            </a:r>
          </a:p>
        </p:txBody>
      </p:sp>
    </p:spTree>
    <p:extLst>
      <p:ext uri="{BB962C8B-B14F-4D97-AF65-F5344CB8AC3E}">
        <p14:creationId xmlns:p14="http://schemas.microsoft.com/office/powerpoint/2010/main" val="1693240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399E2E-A62B-EF4E-35FC-B270E62406B1}"/>
              </a:ext>
            </a:extLst>
          </p:cNvPr>
          <p:cNvSpPr>
            <a:spLocks noGrp="1"/>
          </p:cNvSpPr>
          <p:nvPr>
            <p:ph type="title"/>
          </p:nvPr>
        </p:nvSpPr>
        <p:spPr/>
        <p:txBody>
          <a:bodyPr/>
          <a:lstStyle/>
          <a:p>
            <a:r>
              <a:rPr lang="nl-NL" dirty="0"/>
              <a:t>Oplossing</a:t>
            </a:r>
          </a:p>
        </p:txBody>
      </p:sp>
      <p:sp>
        <p:nvSpPr>
          <p:cNvPr id="3" name="Tijdelijke aanduiding voor inhoud 2">
            <a:extLst>
              <a:ext uri="{FF2B5EF4-FFF2-40B4-BE49-F238E27FC236}">
                <a16:creationId xmlns:a16="http://schemas.microsoft.com/office/drawing/2014/main" id="{C97EAC3B-F40C-D278-D252-73DCB5B6DC7E}"/>
              </a:ext>
            </a:extLst>
          </p:cNvPr>
          <p:cNvSpPr>
            <a:spLocks noGrp="1"/>
          </p:cNvSpPr>
          <p:nvPr>
            <p:ph idx="1"/>
          </p:nvPr>
        </p:nvSpPr>
        <p:spPr/>
        <p:txBody>
          <a:bodyPr/>
          <a:lstStyle/>
          <a:p>
            <a:pPr marL="0" indent="0">
              <a:buNone/>
            </a:pPr>
            <a:endParaRPr lang="nl-NL" dirty="0"/>
          </a:p>
          <a:p>
            <a:pPr marL="0" indent="0">
              <a:buNone/>
            </a:pPr>
            <a:r>
              <a:rPr lang="nl-NL" dirty="0"/>
              <a:t>De oplossing waarbij we meeste mensen tevreden kunnen stellen is om de huidige handafdrukken op canvas te digitaliseren. Het kan dan worden getoond op een groot digibord op een centrale plek waar alle handafdrukken voorbij komen.</a:t>
            </a:r>
          </a:p>
          <a:p>
            <a:pPr marL="0" indent="0">
              <a:buNone/>
            </a:pPr>
            <a:r>
              <a:rPr lang="nl-NL" dirty="0"/>
              <a:t>Een mogelijk idee is om de doeken van de meest recente jaren er wel fysiek omheen hangen zodat je het alsnog aan kennissen kan laten zien als je recent afgestudeerd bent.</a:t>
            </a:r>
          </a:p>
        </p:txBody>
      </p:sp>
    </p:spTree>
    <p:extLst>
      <p:ext uri="{BB962C8B-B14F-4D97-AF65-F5344CB8AC3E}">
        <p14:creationId xmlns:p14="http://schemas.microsoft.com/office/powerpoint/2010/main" val="280910511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508</TotalTime>
  <Words>333</Words>
  <Application>Microsoft Office PowerPoint</Application>
  <PresentationFormat>Breedbeeld</PresentationFormat>
  <Paragraphs>25</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Calibri</vt:lpstr>
      <vt:lpstr>Calibri Light</vt:lpstr>
      <vt:lpstr>Kantoorthema</vt:lpstr>
      <vt:lpstr>Hoe kunnen we de handafdruk traditie toekomst bestendig maken?</vt:lpstr>
      <vt:lpstr>De vragen</vt:lpstr>
      <vt:lpstr>PowerPoint-presentatie</vt:lpstr>
      <vt:lpstr>Wat vindt u van de handafdruk traditie?</vt:lpstr>
      <vt:lpstr>Op welke plek zou u de handafdrukken willen hebben?</vt:lpstr>
      <vt:lpstr>Hoe zou u de handafdrukken terug willen zien?</vt:lpstr>
      <vt:lpstr>Oplossing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5 vragen</dc:title>
  <dc:creator>Poele, T.N. te (Thomas)</dc:creator>
  <cp:lastModifiedBy>Poele, T.N. te (Thomas)</cp:lastModifiedBy>
  <cp:revision>5</cp:revision>
  <dcterms:created xsi:type="dcterms:W3CDTF">2022-12-07T19:21:55Z</dcterms:created>
  <dcterms:modified xsi:type="dcterms:W3CDTF">2022-12-08T21:04:03Z</dcterms:modified>
</cp:coreProperties>
</file>