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8C627E-37BB-4189-A72E-2B9065E2D3AB}" v="26" dt="2020-04-15T06:51:55.645"/>
    <p1510:client id="{E65F74C0-5FF8-450C-AC81-4598F118ABF6}" v="24" dt="2020-04-15T07:06:56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ap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Corona</a:t>
            </a:r>
            <a:r>
              <a:rPr lang="en-US" baseline="0"/>
              <a:t> Meldingen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Aantal Meldingen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Blad1!$A$2:$A$37</c:f>
              <c:numCache>
                <c:formatCode>m/d/yyyy</c:formatCode>
                <c:ptCount val="36"/>
                <c:pt idx="0">
                  <c:v>43888</c:v>
                </c:pt>
                <c:pt idx="1">
                  <c:v>43889</c:v>
                </c:pt>
                <c:pt idx="2">
                  <c:v>43890</c:v>
                </c:pt>
                <c:pt idx="3">
                  <c:v>43891</c:v>
                </c:pt>
                <c:pt idx="4">
                  <c:v>43892</c:v>
                </c:pt>
                <c:pt idx="5">
                  <c:v>43893</c:v>
                </c:pt>
                <c:pt idx="6">
                  <c:v>43894</c:v>
                </c:pt>
                <c:pt idx="7">
                  <c:v>43895</c:v>
                </c:pt>
                <c:pt idx="8">
                  <c:v>43896</c:v>
                </c:pt>
                <c:pt idx="9">
                  <c:v>43897</c:v>
                </c:pt>
                <c:pt idx="10">
                  <c:v>43898</c:v>
                </c:pt>
                <c:pt idx="11">
                  <c:v>43899</c:v>
                </c:pt>
                <c:pt idx="12">
                  <c:v>43900</c:v>
                </c:pt>
                <c:pt idx="13">
                  <c:v>43901</c:v>
                </c:pt>
                <c:pt idx="14">
                  <c:v>43902</c:v>
                </c:pt>
                <c:pt idx="15">
                  <c:v>43903</c:v>
                </c:pt>
                <c:pt idx="16">
                  <c:v>43904</c:v>
                </c:pt>
                <c:pt idx="17">
                  <c:v>43905</c:v>
                </c:pt>
                <c:pt idx="18">
                  <c:v>43906</c:v>
                </c:pt>
                <c:pt idx="19">
                  <c:v>43907</c:v>
                </c:pt>
                <c:pt idx="20">
                  <c:v>43908</c:v>
                </c:pt>
                <c:pt idx="21">
                  <c:v>43909</c:v>
                </c:pt>
                <c:pt idx="22">
                  <c:v>43910</c:v>
                </c:pt>
                <c:pt idx="23">
                  <c:v>43911</c:v>
                </c:pt>
                <c:pt idx="24">
                  <c:v>43912</c:v>
                </c:pt>
                <c:pt idx="25">
                  <c:v>43913</c:v>
                </c:pt>
                <c:pt idx="26">
                  <c:v>43914</c:v>
                </c:pt>
                <c:pt idx="27">
                  <c:v>43915</c:v>
                </c:pt>
                <c:pt idx="28">
                  <c:v>43916</c:v>
                </c:pt>
                <c:pt idx="29">
                  <c:v>43917</c:v>
                </c:pt>
                <c:pt idx="30">
                  <c:v>43918</c:v>
                </c:pt>
                <c:pt idx="31">
                  <c:v>43919</c:v>
                </c:pt>
                <c:pt idx="32">
                  <c:v>43920</c:v>
                </c:pt>
                <c:pt idx="33">
                  <c:v>43921</c:v>
                </c:pt>
                <c:pt idx="34">
                  <c:v>43922</c:v>
                </c:pt>
              </c:numCache>
            </c:numRef>
          </c:cat>
          <c:val>
            <c:numRef>
              <c:f>Blad1!$B$2:$B$37</c:f>
              <c:numCache>
                <c:formatCode>General</c:formatCode>
                <c:ptCount val="36"/>
                <c:pt idx="0">
                  <c:v>3</c:v>
                </c:pt>
                <c:pt idx="1">
                  <c:v>4</c:v>
                </c:pt>
                <c:pt idx="2">
                  <c:v>12</c:v>
                </c:pt>
                <c:pt idx="3">
                  <c:v>13</c:v>
                </c:pt>
                <c:pt idx="4">
                  <c:v>47</c:v>
                </c:pt>
                <c:pt idx="5">
                  <c:v>40</c:v>
                </c:pt>
                <c:pt idx="6">
                  <c:v>41</c:v>
                </c:pt>
                <c:pt idx="7">
                  <c:v>41</c:v>
                </c:pt>
                <c:pt idx="8">
                  <c:v>33</c:v>
                </c:pt>
                <c:pt idx="9">
                  <c:v>45</c:v>
                </c:pt>
                <c:pt idx="10">
                  <c:v>71</c:v>
                </c:pt>
                <c:pt idx="11">
                  <c:v>77</c:v>
                </c:pt>
                <c:pt idx="12">
                  <c:v>136</c:v>
                </c:pt>
                <c:pt idx="13">
                  <c:v>172</c:v>
                </c:pt>
                <c:pt idx="14">
                  <c:v>183</c:v>
                </c:pt>
                <c:pt idx="15">
                  <c:v>217</c:v>
                </c:pt>
                <c:pt idx="16">
                  <c:v>221</c:v>
                </c:pt>
                <c:pt idx="17">
                  <c:v>233</c:v>
                </c:pt>
                <c:pt idx="18">
                  <c:v>272</c:v>
                </c:pt>
                <c:pt idx="19">
                  <c:v>373</c:v>
                </c:pt>
                <c:pt idx="20">
                  <c:v>461</c:v>
                </c:pt>
                <c:pt idx="21">
                  <c:v>514</c:v>
                </c:pt>
                <c:pt idx="22">
                  <c:v>701</c:v>
                </c:pt>
                <c:pt idx="23">
                  <c:v>669</c:v>
                </c:pt>
                <c:pt idx="24">
                  <c:v>544</c:v>
                </c:pt>
                <c:pt idx="25">
                  <c:v>620</c:v>
                </c:pt>
                <c:pt idx="26">
                  <c:v>1131</c:v>
                </c:pt>
                <c:pt idx="27">
                  <c:v>1048</c:v>
                </c:pt>
                <c:pt idx="28">
                  <c:v>1051</c:v>
                </c:pt>
                <c:pt idx="29">
                  <c:v>1194</c:v>
                </c:pt>
                <c:pt idx="30">
                  <c:v>992</c:v>
                </c:pt>
                <c:pt idx="31">
                  <c:v>738</c:v>
                </c:pt>
                <c:pt idx="32">
                  <c:v>801</c:v>
                </c:pt>
                <c:pt idx="33">
                  <c:v>1096</c:v>
                </c:pt>
                <c:pt idx="34">
                  <c:v>841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6-43A6-A8FA-84D27C170D5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04495840"/>
        <c:axId val="1516883904"/>
      </c:lineChart>
      <c:dateAx>
        <c:axId val="150449584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16883904"/>
        <c:crosses val="autoZero"/>
        <c:auto val="1"/>
        <c:lblOffset val="100"/>
        <c:baseTimeUnit val="days"/>
      </c:dateAx>
      <c:valAx>
        <c:axId val="15168839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044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nl-NL"/>
              <a:t>Corona doden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Aantal doden</c:v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Blad1!$D$2:$D$36</c:f>
              <c:numCache>
                <c:formatCode>m/d/yyyy</c:formatCode>
                <c:ptCount val="35"/>
                <c:pt idx="0">
                  <c:v>43888</c:v>
                </c:pt>
                <c:pt idx="1">
                  <c:v>43889</c:v>
                </c:pt>
                <c:pt idx="2">
                  <c:v>43890</c:v>
                </c:pt>
                <c:pt idx="3">
                  <c:v>43891</c:v>
                </c:pt>
                <c:pt idx="4">
                  <c:v>43892</c:v>
                </c:pt>
                <c:pt idx="5">
                  <c:v>43893</c:v>
                </c:pt>
                <c:pt idx="6">
                  <c:v>43894</c:v>
                </c:pt>
                <c:pt idx="7">
                  <c:v>43895</c:v>
                </c:pt>
                <c:pt idx="8">
                  <c:v>43896</c:v>
                </c:pt>
                <c:pt idx="9">
                  <c:v>43897</c:v>
                </c:pt>
                <c:pt idx="10">
                  <c:v>43898</c:v>
                </c:pt>
                <c:pt idx="11">
                  <c:v>43899</c:v>
                </c:pt>
                <c:pt idx="12">
                  <c:v>43900</c:v>
                </c:pt>
                <c:pt idx="13">
                  <c:v>43901</c:v>
                </c:pt>
                <c:pt idx="14">
                  <c:v>43902</c:v>
                </c:pt>
                <c:pt idx="15">
                  <c:v>43903</c:v>
                </c:pt>
                <c:pt idx="16">
                  <c:v>43904</c:v>
                </c:pt>
                <c:pt idx="17">
                  <c:v>43905</c:v>
                </c:pt>
                <c:pt idx="18">
                  <c:v>43906</c:v>
                </c:pt>
                <c:pt idx="19">
                  <c:v>43907</c:v>
                </c:pt>
                <c:pt idx="20">
                  <c:v>43908</c:v>
                </c:pt>
                <c:pt idx="21">
                  <c:v>43909</c:v>
                </c:pt>
                <c:pt idx="22">
                  <c:v>43910</c:v>
                </c:pt>
                <c:pt idx="23">
                  <c:v>43911</c:v>
                </c:pt>
                <c:pt idx="24">
                  <c:v>43912</c:v>
                </c:pt>
                <c:pt idx="25">
                  <c:v>43913</c:v>
                </c:pt>
                <c:pt idx="26">
                  <c:v>43914</c:v>
                </c:pt>
                <c:pt idx="27">
                  <c:v>43915</c:v>
                </c:pt>
                <c:pt idx="28">
                  <c:v>43916</c:v>
                </c:pt>
                <c:pt idx="29">
                  <c:v>43917</c:v>
                </c:pt>
                <c:pt idx="30">
                  <c:v>43918</c:v>
                </c:pt>
                <c:pt idx="31">
                  <c:v>43919</c:v>
                </c:pt>
                <c:pt idx="32">
                  <c:v>43920</c:v>
                </c:pt>
                <c:pt idx="33">
                  <c:v>43921</c:v>
                </c:pt>
                <c:pt idx="34">
                  <c:v>43922</c:v>
                </c:pt>
              </c:numCache>
            </c:numRef>
          </c:cat>
          <c:val>
            <c:numRef>
              <c:f>Blad1!$E$2:$E$36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6</c:v>
                </c:pt>
                <c:pt idx="16">
                  <c:v>10</c:v>
                </c:pt>
                <c:pt idx="17">
                  <c:v>12</c:v>
                </c:pt>
                <c:pt idx="18">
                  <c:v>23</c:v>
                </c:pt>
                <c:pt idx="19">
                  <c:v>23</c:v>
                </c:pt>
                <c:pt idx="20">
                  <c:v>20</c:v>
                </c:pt>
                <c:pt idx="21">
                  <c:v>44</c:v>
                </c:pt>
                <c:pt idx="22">
                  <c:v>52</c:v>
                </c:pt>
                <c:pt idx="23">
                  <c:v>59</c:v>
                </c:pt>
                <c:pt idx="24">
                  <c:v>59</c:v>
                </c:pt>
                <c:pt idx="25">
                  <c:v>81</c:v>
                </c:pt>
                <c:pt idx="26">
                  <c:v>71</c:v>
                </c:pt>
                <c:pt idx="27">
                  <c:v>103</c:v>
                </c:pt>
                <c:pt idx="28">
                  <c:v>113</c:v>
                </c:pt>
                <c:pt idx="29">
                  <c:v>101</c:v>
                </c:pt>
                <c:pt idx="30">
                  <c:v>138</c:v>
                </c:pt>
                <c:pt idx="31">
                  <c:v>106</c:v>
                </c:pt>
                <c:pt idx="32">
                  <c:v>126</c:v>
                </c:pt>
                <c:pt idx="33">
                  <c:v>118</c:v>
                </c:pt>
                <c:pt idx="34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10-44D1-996A-9CD3A51B75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61149840"/>
        <c:axId val="1561927200"/>
      </c:lineChart>
      <c:dateAx>
        <c:axId val="156114984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61927200"/>
        <c:crosses val="autoZero"/>
        <c:auto val="1"/>
        <c:lblOffset val="100"/>
        <c:baseTimeUnit val="days"/>
      </c:dateAx>
      <c:valAx>
        <c:axId val="15619272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61149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2.3899209318809806E-2"/>
          <c:y val="0.17172741467018118"/>
          <c:w val="0.95618478291551534"/>
          <c:h val="0.68145437044250068"/>
        </c:manualLayout>
      </c:layout>
      <c:lineChart>
        <c:grouping val="standard"/>
        <c:varyColors val="0"/>
        <c:ser>
          <c:idx val="0"/>
          <c:order val="0"/>
          <c:tx>
            <c:strRef>
              <c:f>Blad1!$H$1</c:f>
              <c:strCache>
                <c:ptCount val="1"/>
                <c:pt idx="0">
                  <c:v>Aantal ziekenhuisopnamen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Blad1!$G$2:$G$36</c:f>
              <c:numCache>
                <c:formatCode>m/d/yyyy</c:formatCode>
                <c:ptCount val="35"/>
                <c:pt idx="0">
                  <c:v>43888</c:v>
                </c:pt>
                <c:pt idx="1">
                  <c:v>43889</c:v>
                </c:pt>
                <c:pt idx="2">
                  <c:v>43890</c:v>
                </c:pt>
                <c:pt idx="3">
                  <c:v>43891</c:v>
                </c:pt>
                <c:pt idx="4">
                  <c:v>43892</c:v>
                </c:pt>
                <c:pt idx="5">
                  <c:v>43893</c:v>
                </c:pt>
                <c:pt idx="6">
                  <c:v>43894</c:v>
                </c:pt>
                <c:pt idx="7">
                  <c:v>43895</c:v>
                </c:pt>
                <c:pt idx="8">
                  <c:v>43896</c:v>
                </c:pt>
                <c:pt idx="9">
                  <c:v>43897</c:v>
                </c:pt>
                <c:pt idx="10">
                  <c:v>43898</c:v>
                </c:pt>
                <c:pt idx="11">
                  <c:v>43899</c:v>
                </c:pt>
                <c:pt idx="12">
                  <c:v>43900</c:v>
                </c:pt>
                <c:pt idx="13">
                  <c:v>43901</c:v>
                </c:pt>
                <c:pt idx="14">
                  <c:v>43902</c:v>
                </c:pt>
                <c:pt idx="15">
                  <c:v>43903</c:v>
                </c:pt>
                <c:pt idx="16">
                  <c:v>43904</c:v>
                </c:pt>
                <c:pt idx="17">
                  <c:v>43905</c:v>
                </c:pt>
                <c:pt idx="18">
                  <c:v>43906</c:v>
                </c:pt>
                <c:pt idx="19">
                  <c:v>43907</c:v>
                </c:pt>
                <c:pt idx="20">
                  <c:v>43908</c:v>
                </c:pt>
                <c:pt idx="21">
                  <c:v>43909</c:v>
                </c:pt>
                <c:pt idx="22">
                  <c:v>43910</c:v>
                </c:pt>
                <c:pt idx="23">
                  <c:v>43911</c:v>
                </c:pt>
                <c:pt idx="24">
                  <c:v>43912</c:v>
                </c:pt>
                <c:pt idx="25">
                  <c:v>43913</c:v>
                </c:pt>
                <c:pt idx="26">
                  <c:v>43914</c:v>
                </c:pt>
                <c:pt idx="27">
                  <c:v>43915</c:v>
                </c:pt>
                <c:pt idx="28">
                  <c:v>43916</c:v>
                </c:pt>
                <c:pt idx="29">
                  <c:v>43917</c:v>
                </c:pt>
                <c:pt idx="30">
                  <c:v>43918</c:v>
                </c:pt>
                <c:pt idx="31">
                  <c:v>43919</c:v>
                </c:pt>
                <c:pt idx="32">
                  <c:v>43920</c:v>
                </c:pt>
                <c:pt idx="33">
                  <c:v>43921</c:v>
                </c:pt>
                <c:pt idx="34">
                  <c:v>43922</c:v>
                </c:pt>
              </c:numCache>
            </c:numRef>
          </c:cat>
          <c:val>
            <c:numRef>
              <c:f>Blad1!$H$2:$H$36</c:f>
              <c:numCache>
                <c:formatCode>General</c:formatCode>
                <c:ptCount val="3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6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  <c:pt idx="9">
                  <c:v>13</c:v>
                </c:pt>
                <c:pt idx="10">
                  <c:v>14</c:v>
                </c:pt>
                <c:pt idx="11">
                  <c:v>17</c:v>
                </c:pt>
                <c:pt idx="12">
                  <c:v>18</c:v>
                </c:pt>
                <c:pt idx="13">
                  <c:v>42</c:v>
                </c:pt>
                <c:pt idx="14">
                  <c:v>41</c:v>
                </c:pt>
                <c:pt idx="15">
                  <c:v>63</c:v>
                </c:pt>
                <c:pt idx="16">
                  <c:v>64</c:v>
                </c:pt>
                <c:pt idx="17">
                  <c:v>78</c:v>
                </c:pt>
                <c:pt idx="18">
                  <c:v>117</c:v>
                </c:pt>
                <c:pt idx="19">
                  <c:v>142</c:v>
                </c:pt>
                <c:pt idx="20">
                  <c:v>166</c:v>
                </c:pt>
                <c:pt idx="21">
                  <c:v>233</c:v>
                </c:pt>
                <c:pt idx="22">
                  <c:v>302</c:v>
                </c:pt>
                <c:pt idx="23">
                  <c:v>320</c:v>
                </c:pt>
                <c:pt idx="24">
                  <c:v>283</c:v>
                </c:pt>
                <c:pt idx="25">
                  <c:v>310</c:v>
                </c:pt>
                <c:pt idx="26">
                  <c:v>549</c:v>
                </c:pt>
                <c:pt idx="27">
                  <c:v>472</c:v>
                </c:pt>
                <c:pt idx="28">
                  <c:v>478</c:v>
                </c:pt>
                <c:pt idx="29">
                  <c:v>517</c:v>
                </c:pt>
                <c:pt idx="30">
                  <c:v>455</c:v>
                </c:pt>
                <c:pt idx="31">
                  <c:v>342</c:v>
                </c:pt>
                <c:pt idx="32">
                  <c:v>265</c:v>
                </c:pt>
                <c:pt idx="33">
                  <c:v>322</c:v>
                </c:pt>
                <c:pt idx="34">
                  <c:v>133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927-4D5F-BA92-82C6C3C6C2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61156640"/>
        <c:axId val="1399558848"/>
      </c:lineChart>
      <c:dateAx>
        <c:axId val="156115664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399558848"/>
        <c:crosses val="autoZero"/>
        <c:auto val="1"/>
        <c:lblOffset val="100"/>
        <c:baseTimeUnit val="days"/>
      </c:dateAx>
      <c:valAx>
        <c:axId val="13995588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6115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360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80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5815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6051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686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1002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57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54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893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920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90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519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432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6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596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563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1252-2AB0-4B8A-8D82-28EDB0A2C6A3}" type="datetimeFigureOut">
              <a:rPr lang="nl-NL" smtClean="0"/>
              <a:t>15-4-2020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387EFC-8035-4B24-A28E-0B4675E0D2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791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forum.org/agenda/2020/03/economic-impact-covid-1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21621-274B-4D4F-BE52-9919704A8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err="1"/>
              <a:t>Infographics</a:t>
            </a:r>
            <a:r>
              <a:rPr lang="nl-NL"/>
              <a:t> over de Coronacrisis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111861B-D91E-4D5B-9222-5C62B64E78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Door: Ian Valk en Thomas te Poele</a:t>
            </a:r>
          </a:p>
        </p:txBody>
      </p:sp>
    </p:spTree>
    <p:extLst>
      <p:ext uri="{BB962C8B-B14F-4D97-AF65-F5344CB8AC3E}">
        <p14:creationId xmlns:p14="http://schemas.microsoft.com/office/powerpoint/2010/main" val="285733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D46054E7-0229-4880-BDEE-6E151888A1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554716"/>
              </p:ext>
            </p:extLst>
          </p:nvPr>
        </p:nvGraphicFramePr>
        <p:xfrm>
          <a:off x="407142" y="1561890"/>
          <a:ext cx="6387061" cy="3271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Afbeelding 4">
            <a:extLst>
              <a:ext uri="{FF2B5EF4-FFF2-40B4-BE49-F238E27FC236}">
                <a16:creationId xmlns:a16="http://schemas.microsoft.com/office/drawing/2014/main" id="{6F19FEC1-EC1C-4BA7-B419-5265377D6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702" y="472144"/>
            <a:ext cx="4534563" cy="545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2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8231525B-C745-44C9-9398-A0A17B34E7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489698"/>
              </p:ext>
            </p:extLst>
          </p:nvPr>
        </p:nvGraphicFramePr>
        <p:xfrm>
          <a:off x="677334" y="1135856"/>
          <a:ext cx="6256268" cy="458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Afbeelding 4">
            <a:extLst>
              <a:ext uri="{FF2B5EF4-FFF2-40B4-BE49-F238E27FC236}">
                <a16:creationId xmlns:a16="http://schemas.microsoft.com/office/drawing/2014/main" id="{2F654733-5D1E-4CA7-83C3-E8C65AE56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602" y="367928"/>
            <a:ext cx="4279478" cy="556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7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2A2AD99D-5CDB-46BA-B3E2-3279073C5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2778805"/>
              </p:ext>
            </p:extLst>
          </p:nvPr>
        </p:nvGraphicFramePr>
        <p:xfrm>
          <a:off x="677334" y="1195387"/>
          <a:ext cx="6376780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Afbeelding 4">
            <a:extLst>
              <a:ext uri="{FF2B5EF4-FFF2-40B4-BE49-F238E27FC236}">
                <a16:creationId xmlns:a16="http://schemas.microsoft.com/office/drawing/2014/main" id="{25957C03-0FDF-48A6-A563-416C0918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4114" y="816638"/>
            <a:ext cx="4871408" cy="484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23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FE284-9249-4BB9-B213-3D1195956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Economie tot 2022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A4BD3F-FA53-4626-9729-F47A1BDA3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342" y="3745989"/>
            <a:ext cx="4622469" cy="2368586"/>
          </a:xfrm>
        </p:spPr>
        <p:txBody>
          <a:bodyPr/>
          <a:lstStyle/>
          <a:p>
            <a:r>
              <a:rPr lang="nl-NL"/>
              <a:t>Wij denken dat de economie in 2022 erg anders eruit zal gaan zien door het coronavirus. </a:t>
            </a:r>
          </a:p>
        </p:txBody>
      </p:sp>
      <p:pic>
        <p:nvPicPr>
          <p:cNvPr id="1026" name="Picture 2" descr="Impact on global economic recovery if the virus is contained">
            <a:extLst>
              <a:ext uri="{FF2B5EF4-FFF2-40B4-BE49-F238E27FC236}">
                <a16:creationId xmlns:a16="http://schemas.microsoft.com/office/drawing/2014/main" id="{8F992B07-BDB7-493F-9AEE-7B886A05D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151" y="1676391"/>
            <a:ext cx="7383115" cy="4139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556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DE3F6-E5D6-4826-9815-3F64EB77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Bronvermelding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815C9B-16A7-4EAB-800F-19B1CDFB4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Het RIVM</a:t>
            </a:r>
          </a:p>
          <a:p>
            <a:r>
              <a:rPr lang="nl-NL">
                <a:hlinkClick r:id="rId2"/>
              </a:rPr>
              <a:t>https://www.weforum.org/agenda/2020/03/economic-impact-covid-19/</a:t>
            </a:r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1278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2FF8088D346040B7E48E2B0A95534A" ma:contentTypeVersion="12" ma:contentTypeDescription="Create a new document." ma:contentTypeScope="" ma:versionID="c41d4c5ebbd229a0fe20d184fe1dd177">
  <xsd:schema xmlns:xsd="http://www.w3.org/2001/XMLSchema" xmlns:xs="http://www.w3.org/2001/XMLSchema" xmlns:p="http://schemas.microsoft.com/office/2006/metadata/properties" xmlns:ns3="40c655a5-5c04-4280-b3c1-e7d835711fd4" xmlns:ns4="1ccd12ab-5e08-47fd-a4db-39b75ad4065b" targetNamespace="http://schemas.microsoft.com/office/2006/metadata/properties" ma:root="true" ma:fieldsID="62fe942679fcad725f913de010e18dc2" ns3:_="" ns4:_="">
    <xsd:import namespace="40c655a5-5c04-4280-b3c1-e7d835711fd4"/>
    <xsd:import namespace="1ccd12ab-5e08-47fd-a4db-39b75ad4065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c655a5-5c04-4280-b3c1-e7d835711f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d12ab-5e08-47fd-a4db-39b75ad4065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893C2D-212D-480A-A0E5-C458C239E2B7}">
  <ds:schemaRefs>
    <ds:schemaRef ds:uri="1ccd12ab-5e08-47fd-a4db-39b75ad4065b"/>
    <ds:schemaRef ds:uri="40c655a5-5c04-4280-b3c1-e7d835711f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34E106-6BFB-492B-A331-EF18391E27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146D1B-03D5-466E-8121-49933D995C9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0c655a5-5c04-4280-b3c1-e7d835711fd4"/>
    <ds:schemaRef ds:uri="1ccd12ab-5e08-47fd-a4db-39b75ad4065b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54</Words>
  <Application>Microsoft Office PowerPoint</Application>
  <PresentationFormat>Breedbeeld</PresentationFormat>
  <Paragraphs>10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Infographics over de Coronacrisis</vt:lpstr>
      <vt:lpstr>PowerPoint-presentatie</vt:lpstr>
      <vt:lpstr>PowerPoint-presentatie</vt:lpstr>
      <vt:lpstr>PowerPoint-presentatie</vt:lpstr>
      <vt:lpstr>Economie tot 2022</vt:lpstr>
      <vt:lpstr>Bronvermelding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Infographics over de Coronacrisis</dc:title>
  <dc:creator>Ian Valk</dc:creator>
  <cp:lastModifiedBy>Poele, T.N. te (Thomas)</cp:lastModifiedBy>
  <cp:revision>1</cp:revision>
  <dcterms:created xsi:type="dcterms:W3CDTF">2020-04-02T13:29:13Z</dcterms:created>
  <dcterms:modified xsi:type="dcterms:W3CDTF">2020-04-15T07:59:51Z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0x010100C82FF8088D346040B7E48E2B0A95534A</vt:lpwstr>
  </property>
</Properties>
</file>