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DFEED-F208-46CE-B9A2-8B4E605FF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D6815B-4CA4-44FD-B82A-8DDC7CDEF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EDD551-4748-471E-903F-C44AF1AE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D5BF5D-BCEF-41C0-9F22-5E887AC3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E6E536-3499-443E-BA74-F42F0BA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35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3E3F8E-1503-4AE0-BF40-3DCC6223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D99A54A-A51A-4327-AA57-2AD2AC6D3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C0E7E-3D0B-4E2D-9D1C-21AE6C0F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6A1A8B-200A-42DD-926F-8CD256B2A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225733-1ABB-430C-B155-FEBFFB3E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156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7F38B54-D94D-49B3-A59F-896371E82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85459-A828-4A48-A2C3-1A6572AFE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507FF8-A64B-42BA-A13E-FBA69921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6F8968-DC40-4C05-BA59-EC968792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983D53-01C3-437A-ADAE-6486C2CC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80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CA918-55C0-49CB-A3BC-05507699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07F6AA-23EE-4C9C-B9A6-2E5C4363D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14D8F7-202D-4567-8E17-918C4D81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E0195D-F1C4-4534-8EE5-4E8D7042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91C5F3-0E41-4C26-A87F-877D7995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79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61D83-6003-4E3E-958E-D427A5D9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9E1609-65BE-4FFA-91D2-7DD01884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196B1F-ABA8-499F-9D72-B20B9194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3C67A0-A9E9-4885-B044-01ECCB03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E925C0-82AF-4FFD-BC09-1570878E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624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D69E3-3ED1-4635-B8E6-2B54DA7D8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4CF501-99E5-43DD-9018-529F35BA0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4E06EB-307A-47F6-A58A-323F3D240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017F50-EBC2-4095-9975-EDA45AD5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AF587F-12A3-4D25-8405-8A609AD4F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F63E58-111B-4E05-AE13-7EBE0FED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17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7571D-CB1D-4E20-9AB0-03F8A234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E9D9D-1EC3-40C5-8698-B31817059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7101A8-ECE3-4113-9A59-3719BA0A2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DBA639-D31B-4E75-A5C3-F35139C12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6C3B65-BEB7-4E02-B812-0B2F188FC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B85C020-585B-4125-80EC-A1AFEAC4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7A1D74C-26EF-4E4B-A4D2-938417A6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FCE122C-0369-469B-B604-0D85793A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39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35F0B-B6F1-4A56-933C-4F804FDC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4D6506-DD4B-4AF6-AEA7-7173A443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255866-7DE1-43C1-8EB0-A042A4D3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66EA82-CD61-4AFB-AA4D-8317D1FBA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07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BC81AB1-4494-417F-8EF8-49F2C26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FCF5E93-88B0-4781-B6A9-EE339E99A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D42707-B21F-453A-8279-C9085CB1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417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52DB8E-40D5-4903-8D30-30A2240DA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B9FD6C-B870-4776-8879-75F9FA3EE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ECDFD5-C77B-4CFB-AC0A-B3B1D1D8E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0CD47-9DC2-4947-80F7-F53ED221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5825ED-40C1-4274-96CE-3C2AFAB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4DC377-E9CC-401A-8505-7519E9B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894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D324F-9A34-491C-A7C6-5667FB5C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D7450A9-5858-4256-A7AE-AE56079FA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E20BE7-C085-45D9-A6EF-5759BF2F5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E43CCA-2F5B-4092-83EF-D8E9B89D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1DD7B3-F70B-4899-834F-5B040533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EE2438-571B-4A66-B071-79C5902C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59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9198EC2-29FA-41C0-8C53-6364FB31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5EC619-C05E-4F40-9F1C-619D38BEC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35D885-2DC5-41A5-BEBE-EC7F54007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E7B97-28D1-4B8E-B4E6-8FC668D5BF91}" type="datetimeFigureOut">
              <a:rPr lang="nl-NL" smtClean="0"/>
              <a:t>16-12-2022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A62E36-7231-4408-9FB5-30C8C7080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B53987-640C-43AD-B3BE-DFF88DF93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B5B24-D4F7-4EBF-9C11-CD942E6FF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52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59D11-58AF-4270-948E-71E4AF1A60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0A746C-5400-448C-BE02-1D03925396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1DDC2D-632B-4FCB-919A-1596ACB9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97B601F-8CA4-4755-B68E-69668B666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r="1112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FBFA90-7A8D-4674-BB9C-79CF21F6F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1788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0DB4B3-E704-4E96-B11C-4481EE53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r="36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03291A7-F26D-40BC-9EEF-5F35D876E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r="1166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358E54-679B-46D8-B2C1-0093C8E7C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r="1507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F940EB-0815-4230-B28C-58006C76F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r="1846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5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DD9C23-AE7F-4D6E-BBED-1A7734C3C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154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5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63624D-E57B-414E-AD21-040B542E8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r="326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BA910D-B81B-4FF2-A4F3-30D783B1D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639665-D202-43C3-9E26-8933010AA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1132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2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AA18A1-49AB-4F46-8270-6FD2289A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r="1269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22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Breedbeeld</PresentationFormat>
  <Paragraphs>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Madyan Mizar Ahmad</dc:creator>
  <cp:lastModifiedBy>Poele, T.N. te (Thomas)</cp:lastModifiedBy>
  <cp:revision>3</cp:revision>
  <dcterms:created xsi:type="dcterms:W3CDTF">2022-12-09T14:18:12Z</dcterms:created>
  <dcterms:modified xsi:type="dcterms:W3CDTF">2022-12-16T09:29:46Z</dcterms:modified>
</cp:coreProperties>
</file>