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544" autoAdjust="0"/>
    <p:restoredTop sz="94660"/>
  </p:normalViewPr>
  <p:slideViewPr>
    <p:cSldViewPr snapToGrid="0">
      <p:cViewPr varScale="1">
        <p:scale>
          <a:sx n="67" d="100"/>
          <a:sy n="67" d="100"/>
        </p:scale>
        <p:origin x="12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FE108D-DC8F-1192-F10F-0A4B2AB30F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448098C-9EEC-3927-0758-93BA1718B7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B451FA8-C949-7CAC-7D2C-B71684A0D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061E9-7809-423D-A37B-145FA67927E8}" type="datetimeFigureOut">
              <a:rPr lang="nl-NL" smtClean="0"/>
              <a:t>6-1-2023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3954878-02FD-1F52-AD8E-75341C5AA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6DB4F5D-5922-C12D-E307-1FBB3B0D1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026A0-C2A8-4BBA-90E3-4BB64F6A0A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5727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3B7941-1662-04B6-5B63-E7494F4C8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C2B5706-19A2-DB82-C43B-518F92B8A2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2A5940C-C43E-EF60-BD11-9AE7C1191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061E9-7809-423D-A37B-145FA67927E8}" type="datetimeFigureOut">
              <a:rPr lang="nl-NL" smtClean="0"/>
              <a:t>6-1-2023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7E9266B-03F0-51FF-E4FE-099CE1E41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7233D09-35BF-1846-D0D6-D05F6D4B4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026A0-C2A8-4BBA-90E3-4BB64F6A0A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1906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6F71A1C-2923-C3BC-0609-8F1AA48C29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AEAE624-8092-2B1A-A294-807C6483F1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F03BFA0-4B6F-52C2-3F75-CE382FAA7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061E9-7809-423D-A37B-145FA67927E8}" type="datetimeFigureOut">
              <a:rPr lang="nl-NL" smtClean="0"/>
              <a:t>6-1-2023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4A7AB91-C942-CC89-C642-D7E398A76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04883DC-B7BB-81FF-911A-E6ABA2F17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026A0-C2A8-4BBA-90E3-4BB64F6A0A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7869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29E9D4-F3A3-E39F-A80C-53EA3AD26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12B3BF3-F5D3-99CE-4A24-5C8764BCAD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05FC3A3-5B80-9787-F928-A97BDE71C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061E9-7809-423D-A37B-145FA67927E8}" type="datetimeFigureOut">
              <a:rPr lang="nl-NL" smtClean="0"/>
              <a:t>6-1-2023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57CA1C4-7FC8-D47A-8787-0A0D98984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05B7E8B-6620-2DB7-C2A2-7514EF613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026A0-C2A8-4BBA-90E3-4BB64F6A0A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9671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8D559F-5800-BD1A-5835-D83BA264F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F19BDBA-D880-1775-204E-0BA8F705A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F5BC4BA-6274-06B9-A75D-C8C618D96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061E9-7809-423D-A37B-145FA67927E8}" type="datetimeFigureOut">
              <a:rPr lang="nl-NL" smtClean="0"/>
              <a:t>6-1-2023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47050AD-4D5B-8A7E-C51D-D79E6B262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BBE9FC2-C07D-AB2A-3D23-50C770046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026A0-C2A8-4BBA-90E3-4BB64F6A0A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2299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CF46FE-0D4D-B47E-DE82-B16DC55EC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571D0C9-19CA-4E6C-D617-6EF3F6058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D1673F4-0F99-91F3-2C7B-C05405C97A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63D7CF1-9306-3C08-0787-6AAA4D4C4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061E9-7809-423D-A37B-145FA67927E8}" type="datetimeFigureOut">
              <a:rPr lang="nl-NL" smtClean="0"/>
              <a:t>6-1-2023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BABB56F-55B7-0807-27D9-8379F6891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7C557F8-23FB-147A-0496-E52E6F8CE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026A0-C2A8-4BBA-90E3-4BB64F6A0A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0733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298A39-B711-7907-73FF-1688A9BF1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B2D75C0-BF15-9F72-027C-896DA5C416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80D8BB5-F3DB-B902-3B97-FD03E2D5AE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7D54BF2-9D38-E07C-5D98-AF0583DF20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B8D694B-4417-BF6E-FA86-8D796E47D6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CC83623E-1582-FB72-26D8-78DAF45C2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061E9-7809-423D-A37B-145FA67927E8}" type="datetimeFigureOut">
              <a:rPr lang="nl-NL" smtClean="0"/>
              <a:t>6-1-2023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B57BFE3-9FE7-FB81-03EC-FA10027C8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1CE6CF7-BB58-6DAA-E670-3BD3EE258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026A0-C2A8-4BBA-90E3-4BB64F6A0A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6926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718A5B-32F4-8435-1CA0-391440945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BA0A74C-3D50-0328-77FA-5C8984B7F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061E9-7809-423D-A37B-145FA67927E8}" type="datetimeFigureOut">
              <a:rPr lang="nl-NL" smtClean="0"/>
              <a:t>6-1-2023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F43C21E-E47A-25C9-9619-522362186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76CD4F-13E7-F399-5236-475396D3C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026A0-C2A8-4BBA-90E3-4BB64F6A0A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370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BE278E2-5F69-6CF9-3130-537F2767B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061E9-7809-423D-A37B-145FA67927E8}" type="datetimeFigureOut">
              <a:rPr lang="nl-NL" smtClean="0"/>
              <a:t>6-1-2023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E0B2C63F-C3CF-AF65-373A-F41A6B3FC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67CED11-D16B-96E9-2EFE-0032CD10C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026A0-C2A8-4BBA-90E3-4BB64F6A0A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1389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9F2E5A-3B28-CCA1-BDA7-48DA76788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55CA017-E7C2-016F-8A75-85A8BA528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1D1E851-8A44-FFE6-9C15-F23C87E336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3D0E173-D9ED-937C-395A-E9EFAB405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061E9-7809-423D-A37B-145FA67927E8}" type="datetimeFigureOut">
              <a:rPr lang="nl-NL" smtClean="0"/>
              <a:t>6-1-2023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2CF706E-2BD0-F384-2CAE-043CB58A6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1E2EF9D-1438-EBFD-9B95-5E5D045BA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026A0-C2A8-4BBA-90E3-4BB64F6A0A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9203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21A5C0-5958-E02B-6154-3C06BED73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D3EEEA8-4E0F-9E90-C2DD-EAE3247B35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0B89586-2C58-0032-3504-3D8B0F4519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0F6FD27-BA67-4F2E-7A4E-40067D22F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061E9-7809-423D-A37B-145FA67927E8}" type="datetimeFigureOut">
              <a:rPr lang="nl-NL" smtClean="0"/>
              <a:t>6-1-2023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ECC1813-5489-B4C1-BC59-AB49EB857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F68CD51-E7F9-EB76-EC4C-69D47573D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026A0-C2A8-4BBA-90E3-4BB64F6A0A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5264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0AEA756-C2FD-45B8-8D7D-C9B632D7F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C272ACE-3877-1630-C7B2-5A3D4477EF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1B664E0-74A7-7582-628A-08EDF3A633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5061E9-7809-423D-A37B-145FA67927E8}" type="datetimeFigureOut">
              <a:rPr lang="nl-NL" smtClean="0"/>
              <a:t>6-1-2023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F903A93-B8F4-1F9C-E994-BA6F4B22E0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150C091-5BBF-8D89-C26D-19599C8459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D026A0-C2A8-4BBA-90E3-4BB64F6A0A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1441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Afbeelding 6" descr="Afbeelding met tekst, envelop&#10;&#10;Automatisch gegenereerde beschrijving">
            <a:extLst>
              <a:ext uri="{FF2B5EF4-FFF2-40B4-BE49-F238E27FC236}">
                <a16:creationId xmlns:a16="http://schemas.microsoft.com/office/drawing/2014/main" id="{7A1707A3-DD0F-94C5-82D9-2D06EF5679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3" b="827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29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D005CFA-B9FA-1464-859A-88CF571E26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820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31003EE3-0A2E-90AB-5D69-7828CE58A6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49" b="9797"/>
          <a:stretch/>
        </p:blipFill>
        <p:spPr>
          <a:xfrm>
            <a:off x="20" y="0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74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whiteboard&#10;&#10;Automatisch gegenereerde beschrijving">
            <a:extLst>
              <a:ext uri="{FF2B5EF4-FFF2-40B4-BE49-F238E27FC236}">
                <a16:creationId xmlns:a16="http://schemas.microsoft.com/office/drawing/2014/main" id="{39DE7AF1-459F-8FDD-F019-1A4B4F550F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81" b="326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1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52BB4966-89F0-E79C-DA90-57F178E5D2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270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E3591D3-510E-00CD-3385-43B6E6B955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4" b="1267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766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whiteboard&#10;&#10;Automatisch gegenereerde beschrijving">
            <a:extLst>
              <a:ext uri="{FF2B5EF4-FFF2-40B4-BE49-F238E27FC236}">
                <a16:creationId xmlns:a16="http://schemas.microsoft.com/office/drawing/2014/main" id="{5FC9DAE1-A8F5-625B-971B-8DC59A6538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0" b="906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340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6CF6F9BA-DA78-E145-5037-8ED1F5BA82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01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B48E89A3-093A-809A-E0B5-C9F80BF221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4" b="1438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40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EF252E96-0B21-A88F-CFB8-5D1E5C44D7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2" b="1526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74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0</Words>
  <Application>Microsoft Office PowerPoint</Application>
  <PresentationFormat>Breedbeeld</PresentationFormat>
  <Paragraphs>0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 handafdruk</dc:title>
  <dc:creator>Poele, T.N. te (Thomas)</dc:creator>
  <cp:lastModifiedBy>Poele, T.N. te (Thomas)</cp:lastModifiedBy>
  <cp:revision>3</cp:revision>
  <dcterms:created xsi:type="dcterms:W3CDTF">2022-12-02T08:53:38Z</dcterms:created>
  <dcterms:modified xsi:type="dcterms:W3CDTF">2023-01-06T15:38:18Z</dcterms:modified>
</cp:coreProperties>
</file>