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E108D-DC8F-1192-F10F-0A4B2AB30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48098C-9EEC-3927-0758-93BA1718B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451FA8-C949-7CAC-7D2C-B71684A0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954878-02FD-1F52-AD8E-75341C5AA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DB4F5D-5922-C12D-E307-1FBB3B0D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72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B7941-1662-04B6-5B63-E7494F4C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2B5706-19A2-DB82-C43B-518F92B8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5940C-C43E-EF60-BD11-9AE7C119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E9266B-03F0-51FF-E4FE-099CE1E4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233D09-35BF-1846-D0D6-D05F6D4B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90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F71A1C-2923-C3BC-0609-8F1AA48C2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EAE624-8092-2B1A-A294-807C6483F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03BFA0-4B6F-52C2-3F75-CE382FAA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A7AB91-C942-CC89-C642-D7E398A7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4883DC-B7BB-81FF-911A-E6ABA2F1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8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9E9D4-F3A3-E39F-A80C-53EA3AD2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2B3BF3-F5D3-99CE-4A24-5C8764BC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5FC3A3-5B80-9787-F928-A97BDE71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7CA1C4-7FC8-D47A-8787-0A0D9898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5B7E8B-6620-2DB7-C2A2-7514EF61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67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D559F-5800-BD1A-5835-D83BA264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19BDBA-D880-1775-204E-0BA8F705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5BC4BA-6274-06B9-A75D-C8C618D9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7050AD-4D5B-8A7E-C51D-D79E6B26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BE9FC2-C07D-AB2A-3D23-50C77004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229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F46FE-0D4D-B47E-DE82-B16DC55E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1D0C9-19CA-4E6C-D617-6EF3F6058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1673F4-0F99-91F3-2C7B-C05405C97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3D7CF1-9306-3C08-0787-6AAA4D4C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ABB56F-55B7-0807-27D9-8379F68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C557F8-23FB-147A-0496-E52E6F8C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73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98A39-B711-7907-73FF-1688A9BF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2D75C0-BF15-9F72-027C-896DA5C4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0D8BB5-F3DB-B902-3B97-FD03E2D5A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D54BF2-9D38-E07C-5D98-AF0583DF2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B8D694B-4417-BF6E-FA86-8D796E47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C83623E-1582-FB72-26D8-78DAF45C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57BFE3-9FE7-FB81-03EC-FA10027C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CE6CF7-BB58-6DAA-E670-3BD3EE25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92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18A5B-32F4-8435-1CA0-39144094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BA0A74C-3D50-0328-77FA-5C8984B7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43C21E-E47A-25C9-9619-52236218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76CD4F-13E7-F399-5236-475396D3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7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BE278E2-5F69-6CF9-3130-537F2767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B2C63F-C3CF-AF65-373A-F41A6B3F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7CED11-D16B-96E9-2EFE-0032CD10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38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F2E5A-3B28-CCA1-BDA7-48DA7678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5CA017-E7C2-016F-8A75-85A8BA528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D1E851-8A44-FFE6-9C15-F23C87E33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D0E173-D9ED-937C-395A-E9EFAB40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CF706E-2BD0-F384-2CAE-043CB58A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2EF9D-1438-EBFD-9B95-5E5D045B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2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1A5C0-5958-E02B-6154-3C06BED7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D3EEEA8-4E0F-9E90-C2DD-EAE3247B3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B89586-2C58-0032-3504-3D8B0F451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0F6FD27-BA67-4F2E-7A4E-40067D22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CC1813-5489-B4C1-BC59-AB49EB857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68CD51-E7F9-EB76-EC4C-69D47573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26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0AEA756-C2FD-45B8-8D7D-C9B632D7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272ACE-3877-1630-C7B2-5A3D4477E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664E0-74A7-7582-628A-08EDF3A63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061E9-7809-423D-A37B-145FA67927E8}" type="datetimeFigureOut">
              <a:rPr lang="nl-NL" smtClean="0"/>
              <a:t>6-1-2023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903A93-B8F4-1F9C-E994-BA6F4B22E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50C091-5BBF-8D89-C26D-19599C845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26A0-C2A8-4BBA-90E3-4BB64F6A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44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 descr="Afbeelding met tekst, envelop&#10;&#10;Automatisch gegenereerde beschrijving">
            <a:extLst>
              <a:ext uri="{FF2B5EF4-FFF2-40B4-BE49-F238E27FC236}">
                <a16:creationId xmlns:a16="http://schemas.microsoft.com/office/drawing/2014/main" id="{7A1707A3-DD0F-94C5-82D9-2D06EF56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8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005CFA-B9FA-1464-859A-88CF571E2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1003EE3-0A2E-90AB-5D69-7828CE58A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9" b="9797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9DE7AF1-459F-8FDD-F019-1A4B4F550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32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2BB4966-89F0-E79C-DA90-57F178E5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3591D3-510E-00CD-3385-43B6E6B95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126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whiteboard&#10;&#10;Automatisch gegenereerde beschrijving">
            <a:extLst>
              <a:ext uri="{FF2B5EF4-FFF2-40B4-BE49-F238E27FC236}">
                <a16:creationId xmlns:a16="http://schemas.microsoft.com/office/drawing/2014/main" id="{5FC9DAE1-A8F5-625B-971B-8DC59A653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90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CF6F9BA-DA78-E145-5037-8ED1F5BA8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48E89A3-093A-809A-E0B5-C9F80BF2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" b="143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F252E96-0B21-A88F-CFB8-5D1E5C44D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" b="152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Breedbeeld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handafdruk</dc:title>
  <dc:creator>Poele, T.N. te (Thomas)</dc:creator>
  <cp:lastModifiedBy>Poele, T.N. te (Thomas)</cp:lastModifiedBy>
  <cp:revision>3</cp:revision>
  <dcterms:created xsi:type="dcterms:W3CDTF">2022-12-02T08:53:38Z</dcterms:created>
  <dcterms:modified xsi:type="dcterms:W3CDTF">2023-01-06T15:38:18Z</dcterms:modified>
</cp:coreProperties>
</file>